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Unbounded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abin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-328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3587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in Medical Imaging: Revolutionizing Healthcare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31876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is transforming healthcare, particularly in medical imaging. AI-powered algorithms can analyze medical images to detect abnormalities, assist in diagnosis, and enhance treatment planning.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75489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676251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737033"/>
            <a:ext cx="309324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</a:t>
            </a:r>
            <a:r>
              <a:rPr lang="en-US" sz="2350" b="1" dirty="0" err="1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Muthuri</a:t>
            </a: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 </a:t>
            </a:r>
            <a:r>
              <a:rPr lang="en-US" sz="2350" b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Laxmigovini</a:t>
            </a:r>
            <a:endParaRPr lang="en-US" sz="2350" b="1" dirty="0" smtClean="0">
              <a:solidFill>
                <a:srgbClr val="CAD6DE"/>
              </a:solidFill>
              <a:latin typeface="Cabin Bold" pitchFamily="34" charset="0"/>
              <a:ea typeface="Cabin Bold" pitchFamily="34" charset="-122"/>
              <a:cs typeface="Cabin Bold" pitchFamily="34" charset="-12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2203A52041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</a:rPr>
              <a:t>Batch - 31</a:t>
            </a:r>
            <a:endParaRPr lang="en-US" sz="2350" dirty="0"/>
          </a:p>
        </p:txBody>
      </p:sp>
      <p:sp>
        <p:nvSpPr>
          <p:cNvPr id="8" name="Rectangle 7"/>
          <p:cNvSpPr/>
          <p:nvPr/>
        </p:nvSpPr>
        <p:spPr>
          <a:xfrm>
            <a:off x="6236413" y="6467832"/>
            <a:ext cx="22808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Guided By -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Dr. P Chandra Shaker Reddy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Professor of CSE 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SR University, Warangal, TS, India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625793"/>
            <a:ext cx="13037344" cy="1338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Future of AI in Medical Imaging: Trends and Opportunities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28" y="2419350"/>
            <a:ext cx="6347936" cy="3923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6528" y="6627019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Robotic Surgery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6528" y="7098149"/>
            <a:ext cx="6347936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AI-powered robotic surgery can improve precision, minimize complications, and enhance patient recovery.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817" y="2419350"/>
            <a:ext cx="6348055" cy="39233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817" y="6627138"/>
            <a:ext cx="3621405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Virtual Reality Therapy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85817" y="7098268"/>
            <a:ext cx="6348055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AI-powered virtual reality therapy can be used for pain management, rehabilitation, and mental health treatment.</a:t>
            </a:r>
            <a:endParaRPr lang="en-US" sz="1750" dirty="0"/>
          </a:p>
        </p:txBody>
      </p:sp>
      <p:sp>
        <p:nvSpPr>
          <p:cNvPr id="9" name="TextBox 8"/>
          <p:cNvSpPr txBox="1"/>
          <p:nvPr/>
        </p:nvSpPr>
        <p:spPr>
          <a:xfrm>
            <a:off x="12883793" y="7664521"/>
            <a:ext cx="174660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09133" y="7664521"/>
            <a:ext cx="192126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I-Thank-you-slid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6544" y="4407613"/>
            <a:ext cx="306169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1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210" y="3183017"/>
            <a:ext cx="9116497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AI in Healthcare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210" y="4344353"/>
            <a:ext cx="469463" cy="46946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895588" y="4431744"/>
            <a:ext cx="13870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08271" y="4344353"/>
            <a:ext cx="480893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 for Healthcare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08271" y="4776311"/>
            <a:ext cx="5802630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algorithms, specifically machine learning models, can analyze vast amounts of medical data to learn patterns and make predictions.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499" y="4344353"/>
            <a:ext cx="469463" cy="46946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7537966" y="4431744"/>
            <a:ext cx="232410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097560" y="4344353"/>
            <a:ext cx="457652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Improving Diagnostic Accuracy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097560" y="4776311"/>
            <a:ext cx="5802630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help doctors detect subtle abnormalities that might be missed by the human eye, leading to earlier and more accurate diagnoses.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30210" y="6221135"/>
            <a:ext cx="469463" cy="46946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846534" y="6308527"/>
            <a:ext cx="236815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08271" y="6221135"/>
            <a:ext cx="325516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Personalized Medicine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08271" y="6653093"/>
            <a:ext cx="5802630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analyze individual patient data to create personalized treatment plans tailored to their specific needs and genetic makeup.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9499" y="6221135"/>
            <a:ext cx="469463" cy="469463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7535942" y="6308527"/>
            <a:ext cx="23645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097560" y="6221135"/>
            <a:ext cx="351282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Streamlining Workflows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8097560" y="6653093"/>
            <a:ext cx="580263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automate repetitive tasks like image analysis, freeing up clinicians' time for more complex and patient-centric activities.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19752" y="7654647"/>
            <a:ext cx="158735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08696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Role of AI in Medical Imaging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Image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can analyze medical images to identify abnormalities, measure sizes, and classify different tissue types.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30694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Disease Detection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help detect diseases like cancer, cardiovascular disease, and neurological disorders at an early stage.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33007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Treatment Planning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assist in planning surgery, radiotherapy, and other treatments by providing insights into tumor location, size, and surrounding tissues.</a:t>
            </a:r>
            <a:endParaRPr lang="en-US" sz="1850" dirty="0"/>
          </a:p>
        </p:txBody>
      </p:sp>
      <p:sp>
        <p:nvSpPr>
          <p:cNvPr id="10" name="TextBox 9"/>
          <p:cNvSpPr txBox="1"/>
          <p:nvPr/>
        </p:nvSpPr>
        <p:spPr>
          <a:xfrm>
            <a:off x="12755881" y="7756988"/>
            <a:ext cx="187451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734" y="683538"/>
            <a:ext cx="7613333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Applications of AI in X-Ray Analysis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734" y="2297787"/>
            <a:ext cx="1093351" cy="17493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2983" y="2516386"/>
            <a:ext cx="330041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Pneumonia Detection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72983" y="2969062"/>
            <a:ext cx="619208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models can identify patterns in X-ray images that indicate the presence of pneumonia, improving diagnosis and treatment.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734" y="4047173"/>
            <a:ext cx="1093351" cy="17493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2983" y="4265771"/>
            <a:ext cx="291953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Fracture Detection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72983" y="4718447"/>
            <a:ext cx="619208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can accurately detect bone fractures, reducing the need for manual review and enabling faster treatment.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734" y="5796558"/>
            <a:ext cx="1093351" cy="17493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2983" y="6015157"/>
            <a:ext cx="337673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Bone Density Analysis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72983" y="6467832"/>
            <a:ext cx="619208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analyze bone density in X-ray images, helping diagnose conditions like osteoporosis and assess fracture risk.</a:t>
            </a:r>
            <a:endParaRPr lang="en-US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12832422" y="7777537"/>
            <a:ext cx="179797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48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124" y="3495556"/>
            <a:ext cx="12061627" cy="674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Detecting Abnormalities in MRI Scans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02124" y="4513302"/>
            <a:ext cx="13026152" cy="3085624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9744" y="4520922"/>
            <a:ext cx="13010912" cy="10234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38820" y="4665940"/>
            <a:ext cx="6043493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Brain Tumors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48086" y="4665940"/>
            <a:ext cx="604349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detect tumors in MRI scans, assisting in diagnosis and treatment planning.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9744" y="5544383"/>
            <a:ext cx="13010912" cy="10234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38820" y="5689402"/>
            <a:ext cx="6043493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Stroke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48086" y="5689402"/>
            <a:ext cx="604349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can identify signs of stroke in MRI scans, enabling faster intervention and improving outcomes.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809744" y="6567845"/>
            <a:ext cx="13010912" cy="10234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38820" y="6712863"/>
            <a:ext cx="6043493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Sclerosis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548086" y="6712863"/>
            <a:ext cx="604349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help diagnose multiple sclerosis by identifying lesions in the brain and spinal cord in MRI scans.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863751" y="7767263"/>
            <a:ext cx="176664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742" y="500777"/>
            <a:ext cx="7869317" cy="107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Leveraging AI for CT Scan Interpretation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42" y="1844993"/>
            <a:ext cx="455176" cy="455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3742" y="2482215"/>
            <a:ext cx="294393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Lung Cancer Detection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123742" y="2859286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detect lung cancer in CT scans, helping diagnose the disease at an early stage when treatment is most effective.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742" y="3988475"/>
            <a:ext cx="455176" cy="4551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3742" y="4625697"/>
            <a:ext cx="468451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Cardiovascular Disease Assessment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123742" y="5002768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analyze CT scans of the heart to assess risk factors for cardiovascular disease and monitor disease progression.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742" y="6131957"/>
            <a:ext cx="455176" cy="4551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3742" y="6769179"/>
            <a:ext cx="295358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Bone Fracture Analysis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123742" y="7146250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help identify bone fractures in CT scans, providing accurate information for treatment planning and recovery.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2873519" y="7729180"/>
            <a:ext cx="175688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093" y="794861"/>
            <a:ext cx="7653814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Improving Diagnostic Accuracy and Efficiency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052989" y="2366248"/>
            <a:ext cx="22860" cy="5068491"/>
          </a:xfrm>
          <a:prstGeom prst="roundRect">
            <a:avLst>
              <a:gd name="adj" fmla="val 139689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281053" y="2833688"/>
            <a:ext cx="745093" cy="22860"/>
          </a:xfrm>
          <a:prstGeom prst="roundRect">
            <a:avLst>
              <a:gd name="adj" fmla="val 139689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824925" y="2605683"/>
            <a:ext cx="478988" cy="47898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993636" y="2694861"/>
            <a:ext cx="14156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235279" y="2579132"/>
            <a:ext cx="250448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Reduced Errors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235279" y="3019901"/>
            <a:ext cx="616362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algorithms can help reduce human error in image interpretation, leading to more accurate diagnoses and treatment plans.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81053" y="4594146"/>
            <a:ext cx="745093" cy="22860"/>
          </a:xfrm>
          <a:prstGeom prst="roundRect">
            <a:avLst>
              <a:gd name="adj" fmla="val 139689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824925" y="4366141"/>
            <a:ext cx="478988" cy="47898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945773" y="4455319"/>
            <a:ext cx="237173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235279" y="4339590"/>
            <a:ext cx="252269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Faster Diagnosis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235279" y="4780359"/>
            <a:ext cx="616362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can analyze images much faster than humans, allowing for faster diagnosis and treatment initiation.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81053" y="6354604"/>
            <a:ext cx="745093" cy="22860"/>
          </a:xfrm>
          <a:prstGeom prst="roundRect">
            <a:avLst>
              <a:gd name="adj" fmla="val 139689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824925" y="6126599"/>
            <a:ext cx="478988" cy="47898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943511" y="6215777"/>
            <a:ext cx="2416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235279" y="6100048"/>
            <a:ext cx="420683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Patient Outcomes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235279" y="6540818"/>
            <a:ext cx="616362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Earlier and more accurate diagnoses can lead to improved patient outcomes and better chances of recovery.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73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001" y="3701177"/>
            <a:ext cx="13086398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and Limitations of AI in Medical Imaging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72001" y="5329357"/>
            <a:ext cx="4215170" cy="1956435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92505" y="5549860"/>
            <a:ext cx="259508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Bias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2505" y="6006584"/>
            <a:ext cx="377416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models can be biased if trained on datasets that do not represent the diversity of the population.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7675" y="5329357"/>
            <a:ext cx="4215170" cy="1956435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28178" y="5549860"/>
            <a:ext cx="259508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Explainability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428178" y="6006584"/>
            <a:ext cx="377416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Understanding how AI models make decisions is crucial for trust and accountability in medical settings.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3348" y="5329357"/>
            <a:ext cx="4215170" cy="1956435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63852" y="5549860"/>
            <a:ext cx="3481745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Regulatory Challenges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63852" y="6006584"/>
            <a:ext cx="377416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Ensuring the safety and efficacy of AI in medical imaging requires robust regulatory frameworks and clinical trials.</a:t>
            </a:r>
            <a:endParaRPr lang="en-US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12791326" y="7746715"/>
            <a:ext cx="183907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24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479" y="3611047"/>
            <a:ext cx="13055441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Ethical Considerations and Responsible AI Implementation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7479" y="5525095"/>
            <a:ext cx="506254" cy="50625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65716" y="5619393"/>
            <a:ext cx="14966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18642" y="5525095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Privacy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18642" y="5990749"/>
            <a:ext cx="3470672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Protecting patient privacy is paramount when using AI in healthcare, and robust data security measures must be implemented.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4223" y="5525095"/>
            <a:ext cx="506254" cy="50625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5341977" y="5619393"/>
            <a:ext cx="250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945386" y="5525095"/>
            <a:ext cx="264711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Transparency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945386" y="5990749"/>
            <a:ext cx="3470672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Transparency in AI algorithms is essential for understanding how decisions are made and ensuring accountability.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967" y="5525095"/>
            <a:ext cx="506254" cy="506254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766340" y="5619393"/>
            <a:ext cx="25538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0372130" y="5525095"/>
            <a:ext cx="275701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Oversight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72130" y="5990749"/>
            <a:ext cx="3470672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should be used as a tool to augment human expertise, not replace it entirely.</a:t>
            </a:r>
            <a:endParaRPr lang="en-US" sz="1750" dirty="0"/>
          </a:p>
        </p:txBody>
      </p:sp>
      <p:sp>
        <p:nvSpPr>
          <p:cNvPr id="16" name="TextBox 15"/>
          <p:cNvSpPr txBox="1"/>
          <p:nvPr/>
        </p:nvSpPr>
        <p:spPr>
          <a:xfrm>
            <a:off x="12852971" y="7746715"/>
            <a:ext cx="1777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700</Words>
  <Application>Microsoft Office PowerPoint</Application>
  <PresentationFormat>Custom</PresentationFormat>
  <Paragraphs>89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Unbounded</vt:lpstr>
      <vt:lpstr>Calibri</vt:lpstr>
      <vt:lpstr>Cabin</vt:lpstr>
      <vt:lpstr>Cabin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9</cp:revision>
  <dcterms:created xsi:type="dcterms:W3CDTF">2024-11-24T04:13:21Z</dcterms:created>
  <dcterms:modified xsi:type="dcterms:W3CDTF">2024-11-24T04:37:57Z</dcterms:modified>
</cp:coreProperties>
</file>